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38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4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0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43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2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2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8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6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2A49-7E24-4440-A00C-1B569339325F}" type="datetimeFigureOut">
              <a:rPr kumimoji="1" lang="ja-JP" altLang="en-US" smtClean="0"/>
              <a:t>2016/4/2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253F-70EE-4FDC-BF8A-21C0C589C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DCIM\100MSDCF\DSC00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661281" y="116632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ガリバー６９血統</a:t>
            </a:r>
            <a:endParaRPr kumimoji="1" lang="ja-JP" altLang="en-US" b="1" dirty="0">
              <a:latin typeface="HGP明朝B" panose="02020800000000000000" pitchFamily="18" charset="-128"/>
              <a:ea typeface="HGP明朝B" panose="020208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873" y="2905199"/>
            <a:ext cx="4261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２０１６年　極太部門種親　　体長８０ｍｍ／顎幅６．９ｍｍ</a:t>
            </a:r>
            <a:endParaRPr kumimoji="1" lang="ja-JP" altLang="en-US" sz="1400" b="1" dirty="0">
              <a:latin typeface="HGP明朝B" panose="02020800000000000000" pitchFamily="18" charset="-128"/>
              <a:ea typeface="HGP明朝B" panose="020208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1033" name="Picture 9" descr="E:\DCIM\100MSDCF\DSC00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44606" r="22948" b="12308"/>
          <a:stretch/>
        </p:blipFill>
        <p:spPr bwMode="auto">
          <a:xfrm>
            <a:off x="4355976" y="-12650"/>
            <a:ext cx="4629189" cy="32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562048" y="291565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極太</a:t>
            </a:r>
            <a:r>
              <a:rPr lang="ja-JP" altLang="en-US" b="1" dirty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極厚</a:t>
            </a:r>
            <a:endParaRPr kumimoji="1" lang="ja-JP" altLang="en-US" b="1" dirty="0">
              <a:latin typeface="HGP明朝B" panose="02020800000000000000" pitchFamily="18" charset="-128"/>
              <a:ea typeface="HGP明朝B" panose="020208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1034" name="Picture 10" descr="E:\DCIM\100MSDCF\DSC002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6667" r="17301" b="7692"/>
          <a:stretch/>
        </p:blipFill>
        <p:spPr bwMode="auto">
          <a:xfrm>
            <a:off x="0" y="3789041"/>
            <a:ext cx="432416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07504" y="3481263"/>
            <a:ext cx="4259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２０１６年　極太部門種親　　体長７３ｍｍ／顎幅６．３ｍｍ</a:t>
            </a:r>
            <a:endParaRPr kumimoji="1" lang="ja-JP" altLang="en-US" sz="1400" b="1" dirty="0">
              <a:latin typeface="HGP明朝B" panose="02020800000000000000" pitchFamily="18" charset="-128"/>
              <a:ea typeface="HGP明朝B" panose="020208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9208" y="638132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P明朝B" panose="02020800000000000000" pitchFamily="18" charset="-128"/>
                <a:ea typeface="HGP明朝B" panose="02020800000000000000" pitchFamily="18" charset="-128"/>
                <a:cs typeface="Meiryo UI" panose="020B0604030504040204" pitchFamily="50" charset="-128"/>
              </a:rPr>
              <a:t>ガリバー鬼顎 血統</a:t>
            </a:r>
            <a:endParaRPr kumimoji="1" lang="ja-JP" altLang="en-US" b="1" dirty="0">
              <a:latin typeface="HGP明朝B" panose="02020800000000000000" pitchFamily="18" charset="-128"/>
              <a:ea typeface="HGP明朝B" panose="02020800000000000000" pitchFamily="18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Honda, Kunihiro</dc:creator>
  <cp:lastModifiedBy>Honda, Kunihiro</cp:lastModifiedBy>
  <cp:revision>16</cp:revision>
  <dcterms:created xsi:type="dcterms:W3CDTF">2016-03-24T11:19:58Z</dcterms:created>
  <dcterms:modified xsi:type="dcterms:W3CDTF">2016-04-01T23:31:30Z</dcterms:modified>
</cp:coreProperties>
</file>